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996C-624A-43F1-A01F-DF6E6B215C08}" type="datetimeFigureOut">
              <a:rPr lang="th-TH" smtClean="0"/>
              <a:pPr/>
              <a:t>21/06/59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1F01-F768-4705-972E-CA6A264DAD6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996C-624A-43F1-A01F-DF6E6B215C08}" type="datetimeFigureOut">
              <a:rPr lang="th-TH" smtClean="0"/>
              <a:pPr/>
              <a:t>21/06/59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1F01-F768-4705-972E-CA6A264DAD6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996C-624A-43F1-A01F-DF6E6B215C08}" type="datetimeFigureOut">
              <a:rPr lang="th-TH" smtClean="0"/>
              <a:pPr/>
              <a:t>21/06/59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1F01-F768-4705-972E-CA6A264DAD6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996C-624A-43F1-A01F-DF6E6B215C08}" type="datetimeFigureOut">
              <a:rPr lang="th-TH" smtClean="0"/>
              <a:pPr/>
              <a:t>21/06/59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1F01-F768-4705-972E-CA6A264DAD6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996C-624A-43F1-A01F-DF6E6B215C08}" type="datetimeFigureOut">
              <a:rPr lang="th-TH" smtClean="0"/>
              <a:pPr/>
              <a:t>21/06/59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1F01-F768-4705-972E-CA6A264DAD6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996C-624A-43F1-A01F-DF6E6B215C08}" type="datetimeFigureOut">
              <a:rPr lang="th-TH" smtClean="0"/>
              <a:pPr/>
              <a:t>21/06/59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1F01-F768-4705-972E-CA6A264DAD6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996C-624A-43F1-A01F-DF6E6B215C08}" type="datetimeFigureOut">
              <a:rPr lang="th-TH" smtClean="0"/>
              <a:pPr/>
              <a:t>21/06/59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1F01-F768-4705-972E-CA6A264DAD6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996C-624A-43F1-A01F-DF6E6B215C08}" type="datetimeFigureOut">
              <a:rPr lang="th-TH" smtClean="0"/>
              <a:pPr/>
              <a:t>21/06/59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1F01-F768-4705-972E-CA6A264DAD6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996C-624A-43F1-A01F-DF6E6B215C08}" type="datetimeFigureOut">
              <a:rPr lang="th-TH" smtClean="0"/>
              <a:pPr/>
              <a:t>21/06/59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1F01-F768-4705-972E-CA6A264DAD6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996C-624A-43F1-A01F-DF6E6B215C08}" type="datetimeFigureOut">
              <a:rPr lang="th-TH" smtClean="0"/>
              <a:pPr/>
              <a:t>21/06/59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1F01-F768-4705-972E-CA6A264DAD6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996C-624A-43F1-A01F-DF6E6B215C08}" type="datetimeFigureOut">
              <a:rPr lang="th-TH" smtClean="0"/>
              <a:pPr/>
              <a:t>21/06/59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1F01-F768-4705-972E-CA6A264DAD6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D996C-624A-43F1-A01F-DF6E6B215C08}" type="datetimeFigureOut">
              <a:rPr lang="th-TH" smtClean="0"/>
              <a:pPr/>
              <a:t>21/06/59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61F01-F768-4705-972E-CA6A264DAD6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1845" t="10742" r="29722" b="9179"/>
          <a:stretch>
            <a:fillRect/>
          </a:stretch>
        </p:blipFill>
        <p:spPr bwMode="auto">
          <a:xfrm>
            <a:off x="0" y="357166"/>
            <a:ext cx="500062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00530" y="500042"/>
            <a:ext cx="4643470" cy="1470025"/>
          </a:xfrm>
        </p:spPr>
        <p:txBody>
          <a:bodyPr/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ค่า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 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รายตำบล</a:t>
            </a:r>
            <a:b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สัปดาห์ที่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15 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7984" y="6072206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th-TH" sz="1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สีเทา</a:t>
            </a:r>
            <a:r>
              <a:rPr lang="en-US" sz="1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th-TH" sz="1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ไม่มีรายงาน</a:t>
            </a:r>
            <a:endParaRPr lang="en-US" sz="1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0747" t="12695" r="27525" b="9179"/>
          <a:stretch>
            <a:fillRect/>
          </a:stretch>
        </p:blipFill>
        <p:spPr bwMode="auto">
          <a:xfrm>
            <a:off x="714347" y="0"/>
            <a:ext cx="3325415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32394" t="11719" r="29722" b="9179"/>
          <a:stretch>
            <a:fillRect/>
          </a:stretch>
        </p:blipFill>
        <p:spPr bwMode="auto">
          <a:xfrm>
            <a:off x="5214942" y="142852"/>
            <a:ext cx="286012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 l="30747" t="11719" r="31369" b="9179"/>
          <a:stretch>
            <a:fillRect/>
          </a:stretch>
        </p:blipFill>
        <p:spPr bwMode="auto">
          <a:xfrm>
            <a:off x="785786" y="3500414"/>
            <a:ext cx="286016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l="30747" t="11719" r="29722" b="9179"/>
          <a:stretch>
            <a:fillRect/>
          </a:stretch>
        </p:blipFill>
        <p:spPr bwMode="auto">
          <a:xfrm>
            <a:off x="5000628" y="3500438"/>
            <a:ext cx="2984481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0" y="142852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online </a:t>
            </a:r>
          </a:p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สัปดาห์ที่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15)</a:t>
            </a: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0" y="21429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สุ่มไขว้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มี.ค.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7686" y="364331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สุ่มไขว้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พ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.ค.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282" y="364331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สุ่มไขว้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เม.ย.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th-TH" sz="1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สีเทา</a:t>
            </a:r>
            <a:r>
              <a:rPr lang="en-US" sz="1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th-TH" sz="1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ไม่มีรายงาน</a:t>
            </a:r>
            <a:endParaRPr lang="en-US" sz="1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</Words>
  <Application>Microsoft Office PowerPoint</Application>
  <PresentationFormat>นำเสนอทางหน้าจอ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ค่า HI รายตำบล สัปดาห์ที่ 15 </vt:lpstr>
      <vt:lpstr>ภาพนิ่ง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hitech</dc:creator>
  <cp:lastModifiedBy>hitech</cp:lastModifiedBy>
  <cp:revision>8</cp:revision>
  <dcterms:created xsi:type="dcterms:W3CDTF">2016-06-21T05:03:33Z</dcterms:created>
  <dcterms:modified xsi:type="dcterms:W3CDTF">2016-06-21T05:45:29Z</dcterms:modified>
</cp:coreProperties>
</file>