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9FB7-6547-4BF1-AA61-77CAF05BF3C5}" type="datetimeFigureOut">
              <a:rPr lang="th-TH" smtClean="0"/>
              <a:t>03/05/59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2E18-CABB-4F02-9A36-56A2146B100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9FB7-6547-4BF1-AA61-77CAF05BF3C5}" type="datetimeFigureOut">
              <a:rPr lang="th-TH" smtClean="0"/>
              <a:t>03/05/59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2E18-CABB-4F02-9A36-56A2146B100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9FB7-6547-4BF1-AA61-77CAF05BF3C5}" type="datetimeFigureOut">
              <a:rPr lang="th-TH" smtClean="0"/>
              <a:t>03/05/59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2E18-CABB-4F02-9A36-56A2146B100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9FB7-6547-4BF1-AA61-77CAF05BF3C5}" type="datetimeFigureOut">
              <a:rPr lang="th-TH" smtClean="0"/>
              <a:t>03/05/59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2E18-CABB-4F02-9A36-56A2146B100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9FB7-6547-4BF1-AA61-77CAF05BF3C5}" type="datetimeFigureOut">
              <a:rPr lang="th-TH" smtClean="0"/>
              <a:t>03/05/59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2E18-CABB-4F02-9A36-56A2146B100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9FB7-6547-4BF1-AA61-77CAF05BF3C5}" type="datetimeFigureOut">
              <a:rPr lang="th-TH" smtClean="0"/>
              <a:t>03/05/59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2E18-CABB-4F02-9A36-56A2146B100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9FB7-6547-4BF1-AA61-77CAF05BF3C5}" type="datetimeFigureOut">
              <a:rPr lang="th-TH" smtClean="0"/>
              <a:t>03/05/59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2E18-CABB-4F02-9A36-56A2146B100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9FB7-6547-4BF1-AA61-77CAF05BF3C5}" type="datetimeFigureOut">
              <a:rPr lang="th-TH" smtClean="0"/>
              <a:t>03/05/59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2E18-CABB-4F02-9A36-56A2146B100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9FB7-6547-4BF1-AA61-77CAF05BF3C5}" type="datetimeFigureOut">
              <a:rPr lang="th-TH" smtClean="0"/>
              <a:t>03/05/59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2E18-CABB-4F02-9A36-56A2146B100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9FB7-6547-4BF1-AA61-77CAF05BF3C5}" type="datetimeFigureOut">
              <a:rPr lang="th-TH" smtClean="0"/>
              <a:t>03/05/59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2E18-CABB-4F02-9A36-56A2146B100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9FB7-6547-4BF1-AA61-77CAF05BF3C5}" type="datetimeFigureOut">
              <a:rPr lang="th-TH" smtClean="0"/>
              <a:t>03/05/59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2E18-CABB-4F02-9A36-56A2146B100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09FB7-6547-4BF1-AA61-77CAF05BF3C5}" type="datetimeFigureOut">
              <a:rPr lang="th-TH" smtClean="0"/>
              <a:t>03/05/59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82E18-CABB-4F02-9A36-56A2146B1000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571472" y="714356"/>
          <a:ext cx="8143932" cy="4357719"/>
        </p:xfrm>
        <a:graphic>
          <a:graphicData uri="http://schemas.openxmlformats.org/drawingml/2006/table">
            <a:tbl>
              <a:tblPr/>
              <a:tblGrid>
                <a:gridCol w="835673"/>
                <a:gridCol w="2228458"/>
                <a:gridCol w="2425770"/>
                <a:gridCol w="1415999"/>
                <a:gridCol w="1238032"/>
              </a:tblGrid>
              <a:tr h="48419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จำนวนผู้ป่วยโรคทางเดินอาหารและ</a:t>
                      </a:r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จ.ยโสธร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676" marR="8676" marT="8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4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676" marR="8676" marT="8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676" marR="8676" marT="8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algn="l" fontAlgn="b"/>
                      <a:endParaRPr lang="th-TH" sz="1600" b="1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676" marR="8676" marT="8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600" b="1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676" marR="8676" marT="8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600" b="1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676" marR="8676" marT="8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600" b="1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676" marR="8676" marT="8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600" b="1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676" marR="8676" marT="8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จำนวนป่วย อุจจาระร่วง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จำนวนป่วย อาหารเป็นพิษ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ประชากร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2554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15,260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993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16,253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538,853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2555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15,509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1,290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16,799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540,267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2556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14,051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1,422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15,473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540,383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2557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12,656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961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13,617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540,211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2558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12,640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893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13,533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540,182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2559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4,695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295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4,990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539,257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628" y="5929330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หมายเหตุ  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ปี 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2559  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ณ 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30 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เม.ย.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59</a:t>
            </a:r>
          </a:p>
          <a:p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- 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ที่มา รง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.506 </a:t>
            </a:r>
            <a:endParaRPr lang="th-TH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66</Words>
  <Application>Microsoft Office PowerPoint</Application>
  <PresentationFormat>นำเสนอทางหน้าจอ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hitech</dc:creator>
  <cp:lastModifiedBy>hitech</cp:lastModifiedBy>
  <cp:revision>1</cp:revision>
  <dcterms:created xsi:type="dcterms:W3CDTF">2016-05-03T04:18:08Z</dcterms:created>
  <dcterms:modified xsi:type="dcterms:W3CDTF">2016-05-03T04:22:40Z</dcterms:modified>
</cp:coreProperties>
</file>