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386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itech.hitech-PC\Desktop\time%20serie\&#3626;&#3617;&#3640;&#3604;&#3591;&#3634;&#3609;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th-TH"/>
  <c:chart>
    <c:plotArea>
      <c:layout>
        <c:manualLayout>
          <c:layoutTarget val="inner"/>
          <c:xMode val="edge"/>
          <c:yMode val="edge"/>
          <c:x val="0.13853569967501872"/>
          <c:y val="3.3567708798304972E-2"/>
          <c:w val="0.76165110709672712"/>
          <c:h val="0.76050524934383235"/>
        </c:manualLayout>
      </c:layout>
      <c:lineChart>
        <c:grouping val="standard"/>
        <c:ser>
          <c:idx val="0"/>
          <c:order val="0"/>
          <c:tx>
            <c:strRef>
              <c:f>Sheet2!$F$2</c:f>
              <c:strCache>
                <c:ptCount val="1"/>
                <c:pt idx="0">
                  <c:v>ผู้ป่วยที่ได้รับรายงาน</c:v>
                </c:pt>
              </c:strCache>
            </c:strRef>
          </c:tx>
          <c:spPr>
            <a:ln w="25400">
              <a:solidFill>
                <a:srgbClr val="3D09FD"/>
              </a:solidFill>
            </a:ln>
          </c:spPr>
          <c:marker>
            <c:symbol val="diamond"/>
            <c:size val="6"/>
            <c:spPr>
              <a:solidFill>
                <a:srgbClr val="3D09FD"/>
              </a:solidFill>
              <a:ln>
                <a:solidFill>
                  <a:srgbClr val="3D09FD"/>
                </a:solidFill>
              </a:ln>
            </c:spPr>
          </c:marker>
          <c:cat>
            <c:multiLvlStrRef>
              <c:f>Sheet2!$D$3:$E$146</c:f>
              <c:multiLvlStrCache>
                <c:ptCount val="144"/>
                <c:lvl>
                  <c:pt idx="0">
                    <c:v>ม.ค.</c:v>
                  </c:pt>
                  <c:pt idx="1">
                    <c:v>ก.พ.</c:v>
                  </c:pt>
                  <c:pt idx="2">
                    <c:v>มี.ค.</c:v>
                  </c:pt>
                  <c:pt idx="3">
                    <c:v>เม.ย.</c:v>
                  </c:pt>
                  <c:pt idx="4">
                    <c:v>พ.ค.</c:v>
                  </c:pt>
                  <c:pt idx="5">
                    <c:v>มิ.ย.</c:v>
                  </c:pt>
                  <c:pt idx="6">
                    <c:v>ก.ค.</c:v>
                  </c:pt>
                  <c:pt idx="7">
                    <c:v>ส.ค.</c:v>
                  </c:pt>
                  <c:pt idx="8">
                    <c:v>ก.ย.</c:v>
                  </c:pt>
                  <c:pt idx="9">
                    <c:v>ต.ค.</c:v>
                  </c:pt>
                  <c:pt idx="10">
                    <c:v>พ.ย.</c:v>
                  </c:pt>
                  <c:pt idx="11">
                    <c:v>ธ.ค.</c:v>
                  </c:pt>
                  <c:pt idx="12">
                    <c:v>ม.ค.</c:v>
                  </c:pt>
                  <c:pt idx="13">
                    <c:v>ก.พ.</c:v>
                  </c:pt>
                  <c:pt idx="14">
                    <c:v>มี.ค.</c:v>
                  </c:pt>
                  <c:pt idx="15">
                    <c:v>เม.ย.</c:v>
                  </c:pt>
                  <c:pt idx="16">
                    <c:v>พ.ค.</c:v>
                  </c:pt>
                  <c:pt idx="17">
                    <c:v>มิ.ย.</c:v>
                  </c:pt>
                  <c:pt idx="18">
                    <c:v>ก.ค.</c:v>
                  </c:pt>
                  <c:pt idx="19">
                    <c:v>ส.ค.</c:v>
                  </c:pt>
                  <c:pt idx="20">
                    <c:v>ก.ย.</c:v>
                  </c:pt>
                  <c:pt idx="21">
                    <c:v>ต.ค.</c:v>
                  </c:pt>
                  <c:pt idx="22">
                    <c:v>พ.ย.</c:v>
                  </c:pt>
                  <c:pt idx="23">
                    <c:v>ธ.ค.</c:v>
                  </c:pt>
                  <c:pt idx="24">
                    <c:v>ม.ค.</c:v>
                  </c:pt>
                  <c:pt idx="25">
                    <c:v>ก.พ.</c:v>
                  </c:pt>
                  <c:pt idx="26">
                    <c:v>มี.ค.</c:v>
                  </c:pt>
                  <c:pt idx="27">
                    <c:v>เม.ย.</c:v>
                  </c:pt>
                  <c:pt idx="28">
                    <c:v>พ.ค.</c:v>
                  </c:pt>
                  <c:pt idx="29">
                    <c:v>มิ.ย.</c:v>
                  </c:pt>
                  <c:pt idx="30">
                    <c:v>ก.ค.</c:v>
                  </c:pt>
                  <c:pt idx="31">
                    <c:v>ส.ค.</c:v>
                  </c:pt>
                  <c:pt idx="32">
                    <c:v>ก.ย.</c:v>
                  </c:pt>
                  <c:pt idx="33">
                    <c:v>ต.ค.</c:v>
                  </c:pt>
                  <c:pt idx="34">
                    <c:v>พ.ย.</c:v>
                  </c:pt>
                  <c:pt idx="35">
                    <c:v>ธ.ค.</c:v>
                  </c:pt>
                  <c:pt idx="36">
                    <c:v>ม.ค.</c:v>
                  </c:pt>
                  <c:pt idx="37">
                    <c:v>ก.พ.</c:v>
                  </c:pt>
                  <c:pt idx="38">
                    <c:v>มี.ค.</c:v>
                  </c:pt>
                  <c:pt idx="39">
                    <c:v>เม.ย.</c:v>
                  </c:pt>
                  <c:pt idx="40">
                    <c:v>พ.ค.</c:v>
                  </c:pt>
                  <c:pt idx="41">
                    <c:v>มิ.ย.</c:v>
                  </c:pt>
                  <c:pt idx="42">
                    <c:v>ก.ค.</c:v>
                  </c:pt>
                  <c:pt idx="43">
                    <c:v>ส.ค.</c:v>
                  </c:pt>
                  <c:pt idx="44">
                    <c:v>ก.ย.</c:v>
                  </c:pt>
                  <c:pt idx="45">
                    <c:v>ต.ค.</c:v>
                  </c:pt>
                  <c:pt idx="46">
                    <c:v>พ.ย.</c:v>
                  </c:pt>
                  <c:pt idx="47">
                    <c:v>ธ.ค.</c:v>
                  </c:pt>
                  <c:pt idx="48">
                    <c:v>ม.ค.</c:v>
                  </c:pt>
                  <c:pt idx="49">
                    <c:v>ก.พ.</c:v>
                  </c:pt>
                  <c:pt idx="50">
                    <c:v>มี.ค.</c:v>
                  </c:pt>
                  <c:pt idx="51">
                    <c:v>เม.ย.</c:v>
                  </c:pt>
                  <c:pt idx="52">
                    <c:v>พ.ค.</c:v>
                  </c:pt>
                  <c:pt idx="53">
                    <c:v>มิ.ย.</c:v>
                  </c:pt>
                  <c:pt idx="54">
                    <c:v>ก.ค.</c:v>
                  </c:pt>
                  <c:pt idx="55">
                    <c:v>ส.ค.</c:v>
                  </c:pt>
                  <c:pt idx="56">
                    <c:v>ก.ย.</c:v>
                  </c:pt>
                  <c:pt idx="57">
                    <c:v>ต.ค.</c:v>
                  </c:pt>
                  <c:pt idx="58">
                    <c:v>พ.ย.</c:v>
                  </c:pt>
                  <c:pt idx="59">
                    <c:v>ธ.ค.</c:v>
                  </c:pt>
                  <c:pt idx="60">
                    <c:v>ม.ค.</c:v>
                  </c:pt>
                  <c:pt idx="61">
                    <c:v>ก.พ.</c:v>
                  </c:pt>
                  <c:pt idx="62">
                    <c:v>มี.ค.</c:v>
                  </c:pt>
                  <c:pt idx="63">
                    <c:v>เม.ย.</c:v>
                  </c:pt>
                  <c:pt idx="64">
                    <c:v>พ.ค.</c:v>
                  </c:pt>
                  <c:pt idx="65">
                    <c:v>มิ.ย.</c:v>
                  </c:pt>
                  <c:pt idx="66">
                    <c:v>ก.ค.</c:v>
                  </c:pt>
                  <c:pt idx="67">
                    <c:v>ส.ค.</c:v>
                  </c:pt>
                  <c:pt idx="68">
                    <c:v>ก.ย.</c:v>
                  </c:pt>
                  <c:pt idx="69">
                    <c:v>ต.ค.</c:v>
                  </c:pt>
                  <c:pt idx="70">
                    <c:v>พ.ย.</c:v>
                  </c:pt>
                  <c:pt idx="71">
                    <c:v>ธ.ค.</c:v>
                  </c:pt>
                  <c:pt idx="72">
                    <c:v>ม.ค.</c:v>
                  </c:pt>
                  <c:pt idx="73">
                    <c:v>ก.พ.</c:v>
                  </c:pt>
                  <c:pt idx="74">
                    <c:v>มี.ค.</c:v>
                  </c:pt>
                  <c:pt idx="75">
                    <c:v>เม.ย.</c:v>
                  </c:pt>
                  <c:pt idx="76">
                    <c:v>พ.ค.</c:v>
                  </c:pt>
                  <c:pt idx="77">
                    <c:v>มิ.ย.</c:v>
                  </c:pt>
                  <c:pt idx="78">
                    <c:v>ก.ค.</c:v>
                  </c:pt>
                  <c:pt idx="79">
                    <c:v>ส.ค.</c:v>
                  </c:pt>
                  <c:pt idx="80">
                    <c:v>ก.ย.</c:v>
                  </c:pt>
                  <c:pt idx="81">
                    <c:v>ต.ค.</c:v>
                  </c:pt>
                  <c:pt idx="82">
                    <c:v>พ.ย.</c:v>
                  </c:pt>
                  <c:pt idx="83">
                    <c:v>ธ.ค.</c:v>
                  </c:pt>
                  <c:pt idx="84">
                    <c:v>ม.ค.</c:v>
                  </c:pt>
                  <c:pt idx="85">
                    <c:v>ก.พ.</c:v>
                  </c:pt>
                  <c:pt idx="86">
                    <c:v>มี.ค.</c:v>
                  </c:pt>
                  <c:pt idx="87">
                    <c:v>เม.ย.</c:v>
                  </c:pt>
                  <c:pt idx="88">
                    <c:v>พ.ค.</c:v>
                  </c:pt>
                  <c:pt idx="89">
                    <c:v>มิ.ย.</c:v>
                  </c:pt>
                  <c:pt idx="90">
                    <c:v>ก.ค.</c:v>
                  </c:pt>
                  <c:pt idx="91">
                    <c:v>ส.ค.</c:v>
                  </c:pt>
                  <c:pt idx="92">
                    <c:v>ก.ย.</c:v>
                  </c:pt>
                  <c:pt idx="93">
                    <c:v>ต.ค.</c:v>
                  </c:pt>
                  <c:pt idx="94">
                    <c:v>พ.ย.</c:v>
                  </c:pt>
                  <c:pt idx="95">
                    <c:v>ธ.ค.</c:v>
                  </c:pt>
                  <c:pt idx="96">
                    <c:v>ม.ค.</c:v>
                  </c:pt>
                  <c:pt idx="97">
                    <c:v>ก.พ.</c:v>
                  </c:pt>
                  <c:pt idx="98">
                    <c:v>มี.ค.</c:v>
                  </c:pt>
                  <c:pt idx="99">
                    <c:v>เม.ย.</c:v>
                  </c:pt>
                  <c:pt idx="100">
                    <c:v>พ.ค.</c:v>
                  </c:pt>
                  <c:pt idx="101">
                    <c:v>มิ.ย.</c:v>
                  </c:pt>
                  <c:pt idx="102">
                    <c:v>ก.ค.</c:v>
                  </c:pt>
                  <c:pt idx="103">
                    <c:v>ส.ค.</c:v>
                  </c:pt>
                  <c:pt idx="104">
                    <c:v>ก.ย.</c:v>
                  </c:pt>
                  <c:pt idx="105">
                    <c:v>ต.ค.</c:v>
                  </c:pt>
                  <c:pt idx="106">
                    <c:v>พ.ย.</c:v>
                  </c:pt>
                  <c:pt idx="107">
                    <c:v>ธ.ค.</c:v>
                  </c:pt>
                  <c:pt idx="108">
                    <c:v>ม.ค.</c:v>
                  </c:pt>
                  <c:pt idx="109">
                    <c:v>ก.พ.</c:v>
                  </c:pt>
                  <c:pt idx="110">
                    <c:v>มี.ค.</c:v>
                  </c:pt>
                  <c:pt idx="111">
                    <c:v>เม.ย.</c:v>
                  </c:pt>
                  <c:pt idx="112">
                    <c:v>พ.ค.</c:v>
                  </c:pt>
                  <c:pt idx="113">
                    <c:v>มิ.ย.</c:v>
                  </c:pt>
                  <c:pt idx="114">
                    <c:v>ก.ค.</c:v>
                  </c:pt>
                  <c:pt idx="115">
                    <c:v>ส.ค.</c:v>
                  </c:pt>
                  <c:pt idx="116">
                    <c:v>ก.ย.</c:v>
                  </c:pt>
                  <c:pt idx="117">
                    <c:v>ต.ค.</c:v>
                  </c:pt>
                  <c:pt idx="118">
                    <c:v>พ.ย.</c:v>
                  </c:pt>
                  <c:pt idx="119">
                    <c:v>ธ.ค.</c:v>
                  </c:pt>
                  <c:pt idx="120">
                    <c:v>ม.ค.</c:v>
                  </c:pt>
                  <c:pt idx="121">
                    <c:v>ก.พ.</c:v>
                  </c:pt>
                  <c:pt idx="122">
                    <c:v>มี.ค.</c:v>
                  </c:pt>
                  <c:pt idx="123">
                    <c:v>เม.ย.</c:v>
                  </c:pt>
                  <c:pt idx="124">
                    <c:v>พ.ค.</c:v>
                  </c:pt>
                  <c:pt idx="125">
                    <c:v>มิ.ย.</c:v>
                  </c:pt>
                  <c:pt idx="126">
                    <c:v>ก.ค.</c:v>
                  </c:pt>
                  <c:pt idx="127">
                    <c:v>ส.ค.</c:v>
                  </c:pt>
                  <c:pt idx="128">
                    <c:v>ก.ย.</c:v>
                  </c:pt>
                  <c:pt idx="129">
                    <c:v>ต.ค.</c:v>
                  </c:pt>
                  <c:pt idx="130">
                    <c:v>พ.ย.</c:v>
                  </c:pt>
                  <c:pt idx="131">
                    <c:v>ธ.ค.</c:v>
                  </c:pt>
                  <c:pt idx="132">
                    <c:v>ม.ค.</c:v>
                  </c:pt>
                  <c:pt idx="133">
                    <c:v>ก.พ.</c:v>
                  </c:pt>
                  <c:pt idx="134">
                    <c:v>มี.ค.</c:v>
                  </c:pt>
                  <c:pt idx="135">
                    <c:v>เม.ย.</c:v>
                  </c:pt>
                  <c:pt idx="136">
                    <c:v>พ.ค.</c:v>
                  </c:pt>
                  <c:pt idx="137">
                    <c:v>มิ.ย.</c:v>
                  </c:pt>
                  <c:pt idx="138">
                    <c:v>ก.ค.</c:v>
                  </c:pt>
                  <c:pt idx="139">
                    <c:v>ส.ค.</c:v>
                  </c:pt>
                  <c:pt idx="140">
                    <c:v>ก.ย.</c:v>
                  </c:pt>
                  <c:pt idx="141">
                    <c:v>ต.ค.</c:v>
                  </c:pt>
                  <c:pt idx="142">
                    <c:v>พ.ย.</c:v>
                  </c:pt>
                  <c:pt idx="143">
                    <c:v>ธ.ค.</c:v>
                  </c:pt>
                </c:lvl>
                <c:lvl>
                  <c:pt idx="0">
                    <c:v>2549</c:v>
                  </c:pt>
                  <c:pt idx="12">
                    <c:v>2550</c:v>
                  </c:pt>
                  <c:pt idx="24">
                    <c:v>2551</c:v>
                  </c:pt>
                  <c:pt idx="36">
                    <c:v>2552</c:v>
                  </c:pt>
                  <c:pt idx="48">
                    <c:v>2553</c:v>
                  </c:pt>
                  <c:pt idx="60">
                    <c:v>2554</c:v>
                  </c:pt>
                  <c:pt idx="72">
                    <c:v>2555</c:v>
                  </c:pt>
                  <c:pt idx="84">
                    <c:v>2556</c:v>
                  </c:pt>
                  <c:pt idx="96">
                    <c:v>2557</c:v>
                  </c:pt>
                  <c:pt idx="108">
                    <c:v>2558</c:v>
                  </c:pt>
                  <c:pt idx="120">
                    <c:v>2559</c:v>
                  </c:pt>
                  <c:pt idx="132">
                    <c:v>2560</c:v>
                  </c:pt>
                </c:lvl>
              </c:multiLvlStrCache>
            </c:multiLvlStrRef>
          </c:cat>
          <c:val>
            <c:numRef>
              <c:f>Sheet2!$F$3:$F$146</c:f>
              <c:numCache>
                <c:formatCode>General</c:formatCode>
                <c:ptCount val="144"/>
                <c:pt idx="0">
                  <c:v>0</c:v>
                </c:pt>
                <c:pt idx="1">
                  <c:v>0</c:v>
                </c:pt>
                <c:pt idx="2">
                  <c:v>2</c:v>
                </c:pt>
                <c:pt idx="3">
                  <c:v>9</c:v>
                </c:pt>
                <c:pt idx="4">
                  <c:v>12</c:v>
                </c:pt>
                <c:pt idx="5">
                  <c:v>24</c:v>
                </c:pt>
                <c:pt idx="6">
                  <c:v>13</c:v>
                </c:pt>
                <c:pt idx="7">
                  <c:v>24</c:v>
                </c:pt>
                <c:pt idx="8">
                  <c:v>2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3</c:v>
                </c:pt>
                <c:pt idx="13">
                  <c:v>3</c:v>
                </c:pt>
                <c:pt idx="14">
                  <c:v>23</c:v>
                </c:pt>
                <c:pt idx="15">
                  <c:v>30</c:v>
                </c:pt>
                <c:pt idx="16">
                  <c:v>68</c:v>
                </c:pt>
                <c:pt idx="17">
                  <c:v>72</c:v>
                </c:pt>
                <c:pt idx="18">
                  <c:v>37</c:v>
                </c:pt>
                <c:pt idx="19">
                  <c:v>12</c:v>
                </c:pt>
                <c:pt idx="20">
                  <c:v>8</c:v>
                </c:pt>
                <c:pt idx="21">
                  <c:v>1</c:v>
                </c:pt>
                <c:pt idx="22">
                  <c:v>0</c:v>
                </c:pt>
                <c:pt idx="23">
                  <c:v>0</c:v>
                </c:pt>
                <c:pt idx="24">
                  <c:v>1</c:v>
                </c:pt>
                <c:pt idx="25">
                  <c:v>0</c:v>
                </c:pt>
                <c:pt idx="26">
                  <c:v>1</c:v>
                </c:pt>
                <c:pt idx="27">
                  <c:v>4</c:v>
                </c:pt>
                <c:pt idx="28">
                  <c:v>6</c:v>
                </c:pt>
                <c:pt idx="29">
                  <c:v>13</c:v>
                </c:pt>
                <c:pt idx="30">
                  <c:v>11</c:v>
                </c:pt>
                <c:pt idx="31">
                  <c:v>9</c:v>
                </c:pt>
                <c:pt idx="32">
                  <c:v>7</c:v>
                </c:pt>
                <c:pt idx="33">
                  <c:v>6</c:v>
                </c:pt>
                <c:pt idx="34">
                  <c:v>2</c:v>
                </c:pt>
                <c:pt idx="35">
                  <c:v>2</c:v>
                </c:pt>
                <c:pt idx="36">
                  <c:v>0</c:v>
                </c:pt>
                <c:pt idx="37">
                  <c:v>0</c:v>
                </c:pt>
                <c:pt idx="38">
                  <c:v>4</c:v>
                </c:pt>
                <c:pt idx="39">
                  <c:v>15</c:v>
                </c:pt>
                <c:pt idx="40">
                  <c:v>54</c:v>
                </c:pt>
                <c:pt idx="41">
                  <c:v>46</c:v>
                </c:pt>
                <c:pt idx="42">
                  <c:v>74</c:v>
                </c:pt>
                <c:pt idx="43">
                  <c:v>35</c:v>
                </c:pt>
                <c:pt idx="44">
                  <c:v>7</c:v>
                </c:pt>
                <c:pt idx="45">
                  <c:v>12</c:v>
                </c:pt>
                <c:pt idx="46">
                  <c:v>2</c:v>
                </c:pt>
                <c:pt idx="47">
                  <c:v>1</c:v>
                </c:pt>
                <c:pt idx="48">
                  <c:v>6</c:v>
                </c:pt>
                <c:pt idx="49">
                  <c:v>9</c:v>
                </c:pt>
                <c:pt idx="50">
                  <c:v>16</c:v>
                </c:pt>
                <c:pt idx="51">
                  <c:v>11</c:v>
                </c:pt>
                <c:pt idx="52">
                  <c:v>21</c:v>
                </c:pt>
                <c:pt idx="53">
                  <c:v>84</c:v>
                </c:pt>
                <c:pt idx="54">
                  <c:v>97</c:v>
                </c:pt>
                <c:pt idx="55">
                  <c:v>75</c:v>
                </c:pt>
                <c:pt idx="56">
                  <c:v>52</c:v>
                </c:pt>
                <c:pt idx="57">
                  <c:v>26</c:v>
                </c:pt>
                <c:pt idx="58">
                  <c:v>5</c:v>
                </c:pt>
                <c:pt idx="59">
                  <c:v>2</c:v>
                </c:pt>
                <c:pt idx="60">
                  <c:v>1</c:v>
                </c:pt>
                <c:pt idx="61">
                  <c:v>0</c:v>
                </c:pt>
                <c:pt idx="62">
                  <c:v>1</c:v>
                </c:pt>
                <c:pt idx="63">
                  <c:v>5</c:v>
                </c:pt>
                <c:pt idx="64">
                  <c:v>18</c:v>
                </c:pt>
                <c:pt idx="65">
                  <c:v>35</c:v>
                </c:pt>
                <c:pt idx="66">
                  <c:v>40</c:v>
                </c:pt>
                <c:pt idx="67">
                  <c:v>46</c:v>
                </c:pt>
                <c:pt idx="68">
                  <c:v>15</c:v>
                </c:pt>
                <c:pt idx="69">
                  <c:v>9</c:v>
                </c:pt>
                <c:pt idx="70">
                  <c:v>2</c:v>
                </c:pt>
                <c:pt idx="71">
                  <c:v>0</c:v>
                </c:pt>
                <c:pt idx="72">
                  <c:v>1</c:v>
                </c:pt>
                <c:pt idx="73">
                  <c:v>0</c:v>
                </c:pt>
                <c:pt idx="74">
                  <c:v>2</c:v>
                </c:pt>
                <c:pt idx="75">
                  <c:v>4</c:v>
                </c:pt>
                <c:pt idx="76">
                  <c:v>11</c:v>
                </c:pt>
                <c:pt idx="77">
                  <c:v>46</c:v>
                </c:pt>
                <c:pt idx="78">
                  <c:v>94</c:v>
                </c:pt>
                <c:pt idx="79">
                  <c:v>72</c:v>
                </c:pt>
                <c:pt idx="80">
                  <c:v>62</c:v>
                </c:pt>
                <c:pt idx="81">
                  <c:v>39</c:v>
                </c:pt>
                <c:pt idx="82">
                  <c:v>26</c:v>
                </c:pt>
                <c:pt idx="83">
                  <c:v>21</c:v>
                </c:pt>
                <c:pt idx="84">
                  <c:v>26</c:v>
                </c:pt>
                <c:pt idx="85">
                  <c:v>29</c:v>
                </c:pt>
                <c:pt idx="86">
                  <c:v>19</c:v>
                </c:pt>
                <c:pt idx="87">
                  <c:v>31</c:v>
                </c:pt>
                <c:pt idx="88">
                  <c:v>110</c:v>
                </c:pt>
                <c:pt idx="89">
                  <c:v>239</c:v>
                </c:pt>
                <c:pt idx="90">
                  <c:v>203</c:v>
                </c:pt>
                <c:pt idx="91">
                  <c:v>135</c:v>
                </c:pt>
                <c:pt idx="92">
                  <c:v>76</c:v>
                </c:pt>
                <c:pt idx="93">
                  <c:v>32</c:v>
                </c:pt>
                <c:pt idx="94">
                  <c:v>5</c:v>
                </c:pt>
                <c:pt idx="95">
                  <c:v>1</c:v>
                </c:pt>
                <c:pt idx="96">
                  <c:v>1</c:v>
                </c:pt>
                <c:pt idx="97">
                  <c:v>0</c:v>
                </c:pt>
                <c:pt idx="98">
                  <c:v>3</c:v>
                </c:pt>
                <c:pt idx="99">
                  <c:v>6</c:v>
                </c:pt>
                <c:pt idx="100">
                  <c:v>4</c:v>
                </c:pt>
                <c:pt idx="101">
                  <c:v>27</c:v>
                </c:pt>
                <c:pt idx="102">
                  <c:v>53</c:v>
                </c:pt>
                <c:pt idx="103">
                  <c:v>43</c:v>
                </c:pt>
                <c:pt idx="104">
                  <c:v>27</c:v>
                </c:pt>
                <c:pt idx="105">
                  <c:v>8</c:v>
                </c:pt>
                <c:pt idx="106">
                  <c:v>15</c:v>
                </c:pt>
                <c:pt idx="107">
                  <c:v>5</c:v>
                </c:pt>
                <c:pt idx="108">
                  <c:v>9</c:v>
                </c:pt>
                <c:pt idx="109">
                  <c:v>5</c:v>
                </c:pt>
                <c:pt idx="110">
                  <c:v>3</c:v>
                </c:pt>
                <c:pt idx="111">
                  <c:v>11</c:v>
                </c:pt>
                <c:pt idx="112">
                  <c:v>26</c:v>
                </c:pt>
                <c:pt idx="113">
                  <c:v>104</c:v>
                </c:pt>
                <c:pt idx="114">
                  <c:v>159</c:v>
                </c:pt>
                <c:pt idx="115">
                  <c:v>353</c:v>
                </c:pt>
                <c:pt idx="116">
                  <c:v>230</c:v>
                </c:pt>
                <c:pt idx="117">
                  <c:v>101</c:v>
                </c:pt>
                <c:pt idx="118">
                  <c:v>50</c:v>
                </c:pt>
                <c:pt idx="119">
                  <c:v>22</c:v>
                </c:pt>
                <c:pt idx="120">
                  <c:v>17</c:v>
                </c:pt>
                <c:pt idx="121">
                  <c:v>24</c:v>
                </c:pt>
                <c:pt idx="122">
                  <c:v>19</c:v>
                </c:pt>
                <c:pt idx="123">
                  <c:v>20</c:v>
                </c:pt>
                <c:pt idx="124">
                  <c:v>13</c:v>
                </c:pt>
                <c:pt idx="125">
                  <c:v>26</c:v>
                </c:pt>
                <c:pt idx="126">
                  <c:v>67</c:v>
                </c:pt>
                <c:pt idx="127">
                  <c:v>83</c:v>
                </c:pt>
                <c:pt idx="128">
                  <c:v>52</c:v>
                </c:pt>
                <c:pt idx="129">
                  <c:v>12</c:v>
                </c:pt>
                <c:pt idx="130">
                  <c:v>3</c:v>
                </c:pt>
                <c:pt idx="131">
                  <c:v>1</c:v>
                </c:pt>
              </c:numCache>
            </c:numRef>
          </c:val>
        </c:ser>
        <c:ser>
          <c:idx val="1"/>
          <c:order val="1"/>
          <c:tx>
            <c:strRef>
              <c:f>Sheet2!$G$2</c:f>
              <c:strCache>
                <c:ptCount val="1"/>
                <c:pt idx="0">
                  <c:v>ผู้ป่วยจากค่าพยากรณ์</c:v>
                </c:pt>
              </c:strCache>
            </c:strRef>
          </c:tx>
          <c:spPr>
            <a:ln w="25400">
              <a:solidFill>
                <a:srgbClr val="C00000"/>
              </a:solidFill>
            </a:ln>
          </c:spPr>
          <c:marker>
            <c:symbol val="circle"/>
            <c:size val="6"/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cat>
            <c:multiLvlStrRef>
              <c:f>Sheet2!$D$3:$E$146</c:f>
              <c:multiLvlStrCache>
                <c:ptCount val="144"/>
                <c:lvl>
                  <c:pt idx="0">
                    <c:v>ม.ค.</c:v>
                  </c:pt>
                  <c:pt idx="1">
                    <c:v>ก.พ.</c:v>
                  </c:pt>
                  <c:pt idx="2">
                    <c:v>มี.ค.</c:v>
                  </c:pt>
                  <c:pt idx="3">
                    <c:v>เม.ย.</c:v>
                  </c:pt>
                  <c:pt idx="4">
                    <c:v>พ.ค.</c:v>
                  </c:pt>
                  <c:pt idx="5">
                    <c:v>มิ.ย.</c:v>
                  </c:pt>
                  <c:pt idx="6">
                    <c:v>ก.ค.</c:v>
                  </c:pt>
                  <c:pt idx="7">
                    <c:v>ส.ค.</c:v>
                  </c:pt>
                  <c:pt idx="8">
                    <c:v>ก.ย.</c:v>
                  </c:pt>
                  <c:pt idx="9">
                    <c:v>ต.ค.</c:v>
                  </c:pt>
                  <c:pt idx="10">
                    <c:v>พ.ย.</c:v>
                  </c:pt>
                  <c:pt idx="11">
                    <c:v>ธ.ค.</c:v>
                  </c:pt>
                  <c:pt idx="12">
                    <c:v>ม.ค.</c:v>
                  </c:pt>
                  <c:pt idx="13">
                    <c:v>ก.พ.</c:v>
                  </c:pt>
                  <c:pt idx="14">
                    <c:v>มี.ค.</c:v>
                  </c:pt>
                  <c:pt idx="15">
                    <c:v>เม.ย.</c:v>
                  </c:pt>
                  <c:pt idx="16">
                    <c:v>พ.ค.</c:v>
                  </c:pt>
                  <c:pt idx="17">
                    <c:v>มิ.ย.</c:v>
                  </c:pt>
                  <c:pt idx="18">
                    <c:v>ก.ค.</c:v>
                  </c:pt>
                  <c:pt idx="19">
                    <c:v>ส.ค.</c:v>
                  </c:pt>
                  <c:pt idx="20">
                    <c:v>ก.ย.</c:v>
                  </c:pt>
                  <c:pt idx="21">
                    <c:v>ต.ค.</c:v>
                  </c:pt>
                  <c:pt idx="22">
                    <c:v>พ.ย.</c:v>
                  </c:pt>
                  <c:pt idx="23">
                    <c:v>ธ.ค.</c:v>
                  </c:pt>
                  <c:pt idx="24">
                    <c:v>ม.ค.</c:v>
                  </c:pt>
                  <c:pt idx="25">
                    <c:v>ก.พ.</c:v>
                  </c:pt>
                  <c:pt idx="26">
                    <c:v>มี.ค.</c:v>
                  </c:pt>
                  <c:pt idx="27">
                    <c:v>เม.ย.</c:v>
                  </c:pt>
                  <c:pt idx="28">
                    <c:v>พ.ค.</c:v>
                  </c:pt>
                  <c:pt idx="29">
                    <c:v>มิ.ย.</c:v>
                  </c:pt>
                  <c:pt idx="30">
                    <c:v>ก.ค.</c:v>
                  </c:pt>
                  <c:pt idx="31">
                    <c:v>ส.ค.</c:v>
                  </c:pt>
                  <c:pt idx="32">
                    <c:v>ก.ย.</c:v>
                  </c:pt>
                  <c:pt idx="33">
                    <c:v>ต.ค.</c:v>
                  </c:pt>
                  <c:pt idx="34">
                    <c:v>พ.ย.</c:v>
                  </c:pt>
                  <c:pt idx="35">
                    <c:v>ธ.ค.</c:v>
                  </c:pt>
                  <c:pt idx="36">
                    <c:v>ม.ค.</c:v>
                  </c:pt>
                  <c:pt idx="37">
                    <c:v>ก.พ.</c:v>
                  </c:pt>
                  <c:pt idx="38">
                    <c:v>มี.ค.</c:v>
                  </c:pt>
                  <c:pt idx="39">
                    <c:v>เม.ย.</c:v>
                  </c:pt>
                  <c:pt idx="40">
                    <c:v>พ.ค.</c:v>
                  </c:pt>
                  <c:pt idx="41">
                    <c:v>มิ.ย.</c:v>
                  </c:pt>
                  <c:pt idx="42">
                    <c:v>ก.ค.</c:v>
                  </c:pt>
                  <c:pt idx="43">
                    <c:v>ส.ค.</c:v>
                  </c:pt>
                  <c:pt idx="44">
                    <c:v>ก.ย.</c:v>
                  </c:pt>
                  <c:pt idx="45">
                    <c:v>ต.ค.</c:v>
                  </c:pt>
                  <c:pt idx="46">
                    <c:v>พ.ย.</c:v>
                  </c:pt>
                  <c:pt idx="47">
                    <c:v>ธ.ค.</c:v>
                  </c:pt>
                  <c:pt idx="48">
                    <c:v>ม.ค.</c:v>
                  </c:pt>
                  <c:pt idx="49">
                    <c:v>ก.พ.</c:v>
                  </c:pt>
                  <c:pt idx="50">
                    <c:v>มี.ค.</c:v>
                  </c:pt>
                  <c:pt idx="51">
                    <c:v>เม.ย.</c:v>
                  </c:pt>
                  <c:pt idx="52">
                    <c:v>พ.ค.</c:v>
                  </c:pt>
                  <c:pt idx="53">
                    <c:v>มิ.ย.</c:v>
                  </c:pt>
                  <c:pt idx="54">
                    <c:v>ก.ค.</c:v>
                  </c:pt>
                  <c:pt idx="55">
                    <c:v>ส.ค.</c:v>
                  </c:pt>
                  <c:pt idx="56">
                    <c:v>ก.ย.</c:v>
                  </c:pt>
                  <c:pt idx="57">
                    <c:v>ต.ค.</c:v>
                  </c:pt>
                  <c:pt idx="58">
                    <c:v>พ.ย.</c:v>
                  </c:pt>
                  <c:pt idx="59">
                    <c:v>ธ.ค.</c:v>
                  </c:pt>
                  <c:pt idx="60">
                    <c:v>ม.ค.</c:v>
                  </c:pt>
                  <c:pt idx="61">
                    <c:v>ก.พ.</c:v>
                  </c:pt>
                  <c:pt idx="62">
                    <c:v>มี.ค.</c:v>
                  </c:pt>
                  <c:pt idx="63">
                    <c:v>เม.ย.</c:v>
                  </c:pt>
                  <c:pt idx="64">
                    <c:v>พ.ค.</c:v>
                  </c:pt>
                  <c:pt idx="65">
                    <c:v>มิ.ย.</c:v>
                  </c:pt>
                  <c:pt idx="66">
                    <c:v>ก.ค.</c:v>
                  </c:pt>
                  <c:pt idx="67">
                    <c:v>ส.ค.</c:v>
                  </c:pt>
                  <c:pt idx="68">
                    <c:v>ก.ย.</c:v>
                  </c:pt>
                  <c:pt idx="69">
                    <c:v>ต.ค.</c:v>
                  </c:pt>
                  <c:pt idx="70">
                    <c:v>พ.ย.</c:v>
                  </c:pt>
                  <c:pt idx="71">
                    <c:v>ธ.ค.</c:v>
                  </c:pt>
                  <c:pt idx="72">
                    <c:v>ม.ค.</c:v>
                  </c:pt>
                  <c:pt idx="73">
                    <c:v>ก.พ.</c:v>
                  </c:pt>
                  <c:pt idx="74">
                    <c:v>มี.ค.</c:v>
                  </c:pt>
                  <c:pt idx="75">
                    <c:v>เม.ย.</c:v>
                  </c:pt>
                  <c:pt idx="76">
                    <c:v>พ.ค.</c:v>
                  </c:pt>
                  <c:pt idx="77">
                    <c:v>มิ.ย.</c:v>
                  </c:pt>
                  <c:pt idx="78">
                    <c:v>ก.ค.</c:v>
                  </c:pt>
                  <c:pt idx="79">
                    <c:v>ส.ค.</c:v>
                  </c:pt>
                  <c:pt idx="80">
                    <c:v>ก.ย.</c:v>
                  </c:pt>
                  <c:pt idx="81">
                    <c:v>ต.ค.</c:v>
                  </c:pt>
                  <c:pt idx="82">
                    <c:v>พ.ย.</c:v>
                  </c:pt>
                  <c:pt idx="83">
                    <c:v>ธ.ค.</c:v>
                  </c:pt>
                  <c:pt idx="84">
                    <c:v>ม.ค.</c:v>
                  </c:pt>
                  <c:pt idx="85">
                    <c:v>ก.พ.</c:v>
                  </c:pt>
                  <c:pt idx="86">
                    <c:v>มี.ค.</c:v>
                  </c:pt>
                  <c:pt idx="87">
                    <c:v>เม.ย.</c:v>
                  </c:pt>
                  <c:pt idx="88">
                    <c:v>พ.ค.</c:v>
                  </c:pt>
                  <c:pt idx="89">
                    <c:v>มิ.ย.</c:v>
                  </c:pt>
                  <c:pt idx="90">
                    <c:v>ก.ค.</c:v>
                  </c:pt>
                  <c:pt idx="91">
                    <c:v>ส.ค.</c:v>
                  </c:pt>
                  <c:pt idx="92">
                    <c:v>ก.ย.</c:v>
                  </c:pt>
                  <c:pt idx="93">
                    <c:v>ต.ค.</c:v>
                  </c:pt>
                  <c:pt idx="94">
                    <c:v>พ.ย.</c:v>
                  </c:pt>
                  <c:pt idx="95">
                    <c:v>ธ.ค.</c:v>
                  </c:pt>
                  <c:pt idx="96">
                    <c:v>ม.ค.</c:v>
                  </c:pt>
                  <c:pt idx="97">
                    <c:v>ก.พ.</c:v>
                  </c:pt>
                  <c:pt idx="98">
                    <c:v>มี.ค.</c:v>
                  </c:pt>
                  <c:pt idx="99">
                    <c:v>เม.ย.</c:v>
                  </c:pt>
                  <c:pt idx="100">
                    <c:v>พ.ค.</c:v>
                  </c:pt>
                  <c:pt idx="101">
                    <c:v>มิ.ย.</c:v>
                  </c:pt>
                  <c:pt idx="102">
                    <c:v>ก.ค.</c:v>
                  </c:pt>
                  <c:pt idx="103">
                    <c:v>ส.ค.</c:v>
                  </c:pt>
                  <c:pt idx="104">
                    <c:v>ก.ย.</c:v>
                  </c:pt>
                  <c:pt idx="105">
                    <c:v>ต.ค.</c:v>
                  </c:pt>
                  <c:pt idx="106">
                    <c:v>พ.ย.</c:v>
                  </c:pt>
                  <c:pt idx="107">
                    <c:v>ธ.ค.</c:v>
                  </c:pt>
                  <c:pt idx="108">
                    <c:v>ม.ค.</c:v>
                  </c:pt>
                  <c:pt idx="109">
                    <c:v>ก.พ.</c:v>
                  </c:pt>
                  <c:pt idx="110">
                    <c:v>มี.ค.</c:v>
                  </c:pt>
                  <c:pt idx="111">
                    <c:v>เม.ย.</c:v>
                  </c:pt>
                  <c:pt idx="112">
                    <c:v>พ.ค.</c:v>
                  </c:pt>
                  <c:pt idx="113">
                    <c:v>มิ.ย.</c:v>
                  </c:pt>
                  <c:pt idx="114">
                    <c:v>ก.ค.</c:v>
                  </c:pt>
                  <c:pt idx="115">
                    <c:v>ส.ค.</c:v>
                  </c:pt>
                  <c:pt idx="116">
                    <c:v>ก.ย.</c:v>
                  </c:pt>
                  <c:pt idx="117">
                    <c:v>ต.ค.</c:v>
                  </c:pt>
                  <c:pt idx="118">
                    <c:v>พ.ย.</c:v>
                  </c:pt>
                  <c:pt idx="119">
                    <c:v>ธ.ค.</c:v>
                  </c:pt>
                  <c:pt idx="120">
                    <c:v>ม.ค.</c:v>
                  </c:pt>
                  <c:pt idx="121">
                    <c:v>ก.พ.</c:v>
                  </c:pt>
                  <c:pt idx="122">
                    <c:v>มี.ค.</c:v>
                  </c:pt>
                  <c:pt idx="123">
                    <c:v>เม.ย.</c:v>
                  </c:pt>
                  <c:pt idx="124">
                    <c:v>พ.ค.</c:v>
                  </c:pt>
                  <c:pt idx="125">
                    <c:v>มิ.ย.</c:v>
                  </c:pt>
                  <c:pt idx="126">
                    <c:v>ก.ค.</c:v>
                  </c:pt>
                  <c:pt idx="127">
                    <c:v>ส.ค.</c:v>
                  </c:pt>
                  <c:pt idx="128">
                    <c:v>ก.ย.</c:v>
                  </c:pt>
                  <c:pt idx="129">
                    <c:v>ต.ค.</c:v>
                  </c:pt>
                  <c:pt idx="130">
                    <c:v>พ.ย.</c:v>
                  </c:pt>
                  <c:pt idx="131">
                    <c:v>ธ.ค.</c:v>
                  </c:pt>
                  <c:pt idx="132">
                    <c:v>ม.ค.</c:v>
                  </c:pt>
                  <c:pt idx="133">
                    <c:v>ก.พ.</c:v>
                  </c:pt>
                  <c:pt idx="134">
                    <c:v>มี.ค.</c:v>
                  </c:pt>
                  <c:pt idx="135">
                    <c:v>เม.ย.</c:v>
                  </c:pt>
                  <c:pt idx="136">
                    <c:v>พ.ค.</c:v>
                  </c:pt>
                  <c:pt idx="137">
                    <c:v>มิ.ย.</c:v>
                  </c:pt>
                  <c:pt idx="138">
                    <c:v>ก.ค.</c:v>
                  </c:pt>
                  <c:pt idx="139">
                    <c:v>ส.ค.</c:v>
                  </c:pt>
                  <c:pt idx="140">
                    <c:v>ก.ย.</c:v>
                  </c:pt>
                  <c:pt idx="141">
                    <c:v>ต.ค.</c:v>
                  </c:pt>
                  <c:pt idx="142">
                    <c:v>พ.ย.</c:v>
                  </c:pt>
                  <c:pt idx="143">
                    <c:v>ธ.ค.</c:v>
                  </c:pt>
                </c:lvl>
                <c:lvl>
                  <c:pt idx="0">
                    <c:v>2549</c:v>
                  </c:pt>
                  <c:pt idx="12">
                    <c:v>2550</c:v>
                  </c:pt>
                  <c:pt idx="24">
                    <c:v>2551</c:v>
                  </c:pt>
                  <c:pt idx="36">
                    <c:v>2552</c:v>
                  </c:pt>
                  <c:pt idx="48">
                    <c:v>2553</c:v>
                  </c:pt>
                  <c:pt idx="60">
                    <c:v>2554</c:v>
                  </c:pt>
                  <c:pt idx="72">
                    <c:v>2555</c:v>
                  </c:pt>
                  <c:pt idx="84">
                    <c:v>2556</c:v>
                  </c:pt>
                  <c:pt idx="96">
                    <c:v>2557</c:v>
                  </c:pt>
                  <c:pt idx="108">
                    <c:v>2558</c:v>
                  </c:pt>
                  <c:pt idx="120">
                    <c:v>2559</c:v>
                  </c:pt>
                  <c:pt idx="132">
                    <c:v>2560</c:v>
                  </c:pt>
                </c:lvl>
              </c:multiLvlStrCache>
            </c:multiLvlStrRef>
          </c:cat>
          <c:val>
            <c:numRef>
              <c:f>Sheet2!$G$3:$G$146</c:f>
              <c:numCache>
                <c:formatCode>General</c:formatCode>
                <c:ptCount val="144"/>
                <c:pt idx="0">
                  <c:v>0</c:v>
                </c:pt>
                <c:pt idx="1">
                  <c:v>0</c:v>
                </c:pt>
                <c:pt idx="2">
                  <c:v>2</c:v>
                </c:pt>
                <c:pt idx="3">
                  <c:v>7</c:v>
                </c:pt>
                <c:pt idx="4">
                  <c:v>27</c:v>
                </c:pt>
                <c:pt idx="5">
                  <c:v>43</c:v>
                </c:pt>
                <c:pt idx="6">
                  <c:v>26</c:v>
                </c:pt>
                <c:pt idx="7">
                  <c:v>16</c:v>
                </c:pt>
                <c:pt idx="8">
                  <c:v>32</c:v>
                </c:pt>
                <c:pt idx="9">
                  <c:v>3</c:v>
                </c:pt>
                <c:pt idx="10">
                  <c:v>9</c:v>
                </c:pt>
                <c:pt idx="11">
                  <c:v>9</c:v>
                </c:pt>
                <c:pt idx="12">
                  <c:v>8</c:v>
                </c:pt>
                <c:pt idx="13">
                  <c:v>8</c:v>
                </c:pt>
                <c:pt idx="14">
                  <c:v>15</c:v>
                </c:pt>
                <c:pt idx="15">
                  <c:v>47</c:v>
                </c:pt>
                <c:pt idx="16">
                  <c:v>38</c:v>
                </c:pt>
                <c:pt idx="17">
                  <c:v>99</c:v>
                </c:pt>
                <c:pt idx="18">
                  <c:v>52</c:v>
                </c:pt>
                <c:pt idx="19">
                  <c:v>57</c:v>
                </c:pt>
                <c:pt idx="20">
                  <c:v>5</c:v>
                </c:pt>
                <c:pt idx="21">
                  <c:v>8</c:v>
                </c:pt>
                <c:pt idx="22">
                  <c:v>6</c:v>
                </c:pt>
                <c:pt idx="23">
                  <c:v>5</c:v>
                </c:pt>
                <c:pt idx="24">
                  <c:v>8</c:v>
                </c:pt>
                <c:pt idx="25">
                  <c:v>4</c:v>
                </c:pt>
                <c:pt idx="26">
                  <c:v>7</c:v>
                </c:pt>
                <c:pt idx="27">
                  <c:v>9</c:v>
                </c:pt>
                <c:pt idx="28">
                  <c:v>16</c:v>
                </c:pt>
                <c:pt idx="29">
                  <c:v>17</c:v>
                </c:pt>
                <c:pt idx="30">
                  <c:v>8</c:v>
                </c:pt>
                <c:pt idx="31">
                  <c:v>16</c:v>
                </c:pt>
                <c:pt idx="32">
                  <c:v>3</c:v>
                </c:pt>
                <c:pt idx="33">
                  <c:v>4</c:v>
                </c:pt>
                <c:pt idx="34">
                  <c:v>6</c:v>
                </c:pt>
                <c:pt idx="35">
                  <c:v>4</c:v>
                </c:pt>
                <c:pt idx="36">
                  <c:v>10</c:v>
                </c:pt>
                <c:pt idx="37">
                  <c:v>3</c:v>
                </c:pt>
                <c:pt idx="38">
                  <c:v>8</c:v>
                </c:pt>
                <c:pt idx="39">
                  <c:v>13</c:v>
                </c:pt>
                <c:pt idx="40">
                  <c:v>36</c:v>
                </c:pt>
                <c:pt idx="41">
                  <c:v>69</c:v>
                </c:pt>
                <c:pt idx="42">
                  <c:v>26</c:v>
                </c:pt>
                <c:pt idx="43">
                  <c:v>57</c:v>
                </c:pt>
                <c:pt idx="44">
                  <c:v>18</c:v>
                </c:pt>
                <c:pt idx="45">
                  <c:v>3</c:v>
                </c:pt>
                <c:pt idx="46">
                  <c:v>9</c:v>
                </c:pt>
                <c:pt idx="47">
                  <c:v>3</c:v>
                </c:pt>
                <c:pt idx="48">
                  <c:v>5</c:v>
                </c:pt>
                <c:pt idx="49">
                  <c:v>6</c:v>
                </c:pt>
                <c:pt idx="50">
                  <c:v>23</c:v>
                </c:pt>
                <c:pt idx="51">
                  <c:v>26</c:v>
                </c:pt>
                <c:pt idx="52">
                  <c:v>24</c:v>
                </c:pt>
                <c:pt idx="53">
                  <c:v>32</c:v>
                </c:pt>
                <c:pt idx="54">
                  <c:v>75</c:v>
                </c:pt>
                <c:pt idx="55">
                  <c:v>71</c:v>
                </c:pt>
                <c:pt idx="56">
                  <c:v>47</c:v>
                </c:pt>
                <c:pt idx="57">
                  <c:v>37</c:v>
                </c:pt>
                <c:pt idx="58">
                  <c:v>14</c:v>
                </c:pt>
                <c:pt idx="59">
                  <c:v>6</c:v>
                </c:pt>
                <c:pt idx="60">
                  <c:v>5</c:v>
                </c:pt>
                <c:pt idx="61">
                  <c:v>3</c:v>
                </c:pt>
                <c:pt idx="62">
                  <c:v>6</c:v>
                </c:pt>
                <c:pt idx="63">
                  <c:v>9</c:v>
                </c:pt>
                <c:pt idx="64">
                  <c:v>27</c:v>
                </c:pt>
                <c:pt idx="65">
                  <c:v>32</c:v>
                </c:pt>
                <c:pt idx="66">
                  <c:v>49</c:v>
                </c:pt>
                <c:pt idx="67">
                  <c:v>25</c:v>
                </c:pt>
                <c:pt idx="68">
                  <c:v>28</c:v>
                </c:pt>
                <c:pt idx="69">
                  <c:v>15</c:v>
                </c:pt>
                <c:pt idx="70">
                  <c:v>4</c:v>
                </c:pt>
                <c:pt idx="71">
                  <c:v>4</c:v>
                </c:pt>
                <c:pt idx="72">
                  <c:v>3</c:v>
                </c:pt>
                <c:pt idx="73">
                  <c:v>4</c:v>
                </c:pt>
                <c:pt idx="74">
                  <c:v>5</c:v>
                </c:pt>
                <c:pt idx="75">
                  <c:v>7</c:v>
                </c:pt>
                <c:pt idx="76">
                  <c:v>20</c:v>
                </c:pt>
                <c:pt idx="77">
                  <c:v>39</c:v>
                </c:pt>
                <c:pt idx="78">
                  <c:v>65</c:v>
                </c:pt>
                <c:pt idx="79">
                  <c:v>76</c:v>
                </c:pt>
                <c:pt idx="80">
                  <c:v>42</c:v>
                </c:pt>
                <c:pt idx="81">
                  <c:v>46</c:v>
                </c:pt>
                <c:pt idx="82">
                  <c:v>15</c:v>
                </c:pt>
                <c:pt idx="83">
                  <c:v>18</c:v>
                </c:pt>
                <c:pt idx="84">
                  <c:v>20</c:v>
                </c:pt>
                <c:pt idx="85">
                  <c:v>19</c:v>
                </c:pt>
                <c:pt idx="86">
                  <c:v>38</c:v>
                </c:pt>
                <c:pt idx="87">
                  <c:v>22</c:v>
                </c:pt>
                <c:pt idx="88">
                  <c:v>53</c:v>
                </c:pt>
                <c:pt idx="89">
                  <c:v>154</c:v>
                </c:pt>
                <c:pt idx="90">
                  <c:v>239</c:v>
                </c:pt>
                <c:pt idx="91">
                  <c:v>153</c:v>
                </c:pt>
                <c:pt idx="92">
                  <c:v>73</c:v>
                </c:pt>
                <c:pt idx="93">
                  <c:v>51</c:v>
                </c:pt>
                <c:pt idx="94">
                  <c:v>13</c:v>
                </c:pt>
                <c:pt idx="95">
                  <c:v>4</c:v>
                </c:pt>
                <c:pt idx="96">
                  <c:v>6</c:v>
                </c:pt>
                <c:pt idx="97">
                  <c:v>3</c:v>
                </c:pt>
                <c:pt idx="98">
                  <c:v>4</c:v>
                </c:pt>
                <c:pt idx="99">
                  <c:v>10</c:v>
                </c:pt>
                <c:pt idx="100">
                  <c:v>25</c:v>
                </c:pt>
                <c:pt idx="101">
                  <c:v>35</c:v>
                </c:pt>
                <c:pt idx="102">
                  <c:v>55</c:v>
                </c:pt>
                <c:pt idx="103">
                  <c:v>51</c:v>
                </c:pt>
                <c:pt idx="104">
                  <c:v>32</c:v>
                </c:pt>
                <c:pt idx="105">
                  <c:v>18</c:v>
                </c:pt>
                <c:pt idx="106">
                  <c:v>4</c:v>
                </c:pt>
                <c:pt idx="107">
                  <c:v>13</c:v>
                </c:pt>
                <c:pt idx="108">
                  <c:v>10</c:v>
                </c:pt>
                <c:pt idx="109">
                  <c:v>10</c:v>
                </c:pt>
                <c:pt idx="110">
                  <c:v>9</c:v>
                </c:pt>
                <c:pt idx="111">
                  <c:v>11</c:v>
                </c:pt>
                <c:pt idx="112">
                  <c:v>44</c:v>
                </c:pt>
                <c:pt idx="113">
                  <c:v>88</c:v>
                </c:pt>
                <c:pt idx="114">
                  <c:v>125</c:v>
                </c:pt>
                <c:pt idx="115">
                  <c:v>125</c:v>
                </c:pt>
                <c:pt idx="116">
                  <c:v>260</c:v>
                </c:pt>
                <c:pt idx="117">
                  <c:v>129</c:v>
                </c:pt>
                <c:pt idx="118">
                  <c:v>48</c:v>
                </c:pt>
                <c:pt idx="119">
                  <c:v>28</c:v>
                </c:pt>
                <c:pt idx="120">
                  <c:v>23</c:v>
                </c:pt>
                <c:pt idx="121">
                  <c:v>12</c:v>
                </c:pt>
                <c:pt idx="122">
                  <c:v>30</c:v>
                </c:pt>
                <c:pt idx="123">
                  <c:v>27</c:v>
                </c:pt>
                <c:pt idx="124">
                  <c:v>36</c:v>
                </c:pt>
                <c:pt idx="125">
                  <c:v>60</c:v>
                </c:pt>
                <c:pt idx="126">
                  <c:v>51</c:v>
                </c:pt>
                <c:pt idx="127">
                  <c:v>77</c:v>
                </c:pt>
                <c:pt idx="128">
                  <c:v>60</c:v>
                </c:pt>
                <c:pt idx="129">
                  <c:v>24</c:v>
                </c:pt>
                <c:pt idx="130">
                  <c:v>10</c:v>
                </c:pt>
                <c:pt idx="131">
                  <c:v>3</c:v>
                </c:pt>
                <c:pt idx="132">
                  <c:v>6</c:v>
                </c:pt>
                <c:pt idx="133">
                  <c:v>8</c:v>
                </c:pt>
                <c:pt idx="134">
                  <c:v>10</c:v>
                </c:pt>
                <c:pt idx="135">
                  <c:v>19</c:v>
                </c:pt>
                <c:pt idx="136">
                  <c:v>31</c:v>
                </c:pt>
                <c:pt idx="137">
                  <c:v>90</c:v>
                </c:pt>
                <c:pt idx="138">
                  <c:v>131</c:v>
                </c:pt>
                <c:pt idx="139">
                  <c:v>191</c:v>
                </c:pt>
                <c:pt idx="140">
                  <c:v>126</c:v>
                </c:pt>
                <c:pt idx="141">
                  <c:v>56</c:v>
                </c:pt>
                <c:pt idx="142">
                  <c:v>34</c:v>
                </c:pt>
                <c:pt idx="143">
                  <c:v>18</c:v>
                </c:pt>
              </c:numCache>
            </c:numRef>
          </c:val>
        </c:ser>
        <c:marker val="1"/>
        <c:axId val="108154240"/>
        <c:axId val="99102720"/>
      </c:lineChart>
      <c:catAx>
        <c:axId val="108154240"/>
        <c:scaling>
          <c:orientation val="minMax"/>
        </c:scaling>
        <c:axPos val="b"/>
        <c:tickLblPos val="nextTo"/>
        <c:txPr>
          <a:bodyPr rot="-5400000" vert="horz"/>
          <a:lstStyle/>
          <a:p>
            <a:pPr>
              <a:defRPr sz="1000" b="0">
                <a:latin typeface="Tahoma" pitchFamily="34" charset="0"/>
                <a:ea typeface="Tahoma" pitchFamily="34" charset="0"/>
                <a:cs typeface="Tahoma" pitchFamily="34" charset="0"/>
              </a:defRPr>
            </a:pPr>
            <a:endParaRPr lang="th-TH"/>
          </a:p>
        </c:txPr>
        <c:crossAx val="99102720"/>
        <c:crosses val="autoZero"/>
        <c:auto val="1"/>
        <c:lblAlgn val="ctr"/>
        <c:lblOffset val="100"/>
        <c:tickLblSkip val="2"/>
      </c:catAx>
      <c:valAx>
        <c:axId val="99102720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sz="1400">
                <a:latin typeface="Tahoma" pitchFamily="34" charset="0"/>
                <a:ea typeface="Tahoma" pitchFamily="34" charset="0"/>
                <a:cs typeface="Tahoma" pitchFamily="34" charset="0"/>
              </a:defRPr>
            </a:pPr>
            <a:endParaRPr lang="th-TH"/>
          </a:p>
        </c:txPr>
        <c:crossAx val="10815424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9615878575598369"/>
          <c:y val="0.11841884022309711"/>
          <c:w val="0.36017513134851137"/>
          <c:h val="0.18190726159230139"/>
        </c:manualLayout>
      </c:layout>
      <c:txPr>
        <a:bodyPr/>
        <a:lstStyle/>
        <a:p>
          <a:pPr>
            <a:defRPr sz="2000">
              <a:latin typeface="Tahoma" pitchFamily="34" charset="0"/>
              <a:ea typeface="Tahoma" pitchFamily="34" charset="0"/>
              <a:cs typeface="Tahoma" pitchFamily="34" charset="0"/>
            </a:defRPr>
          </a:pPr>
          <a:endParaRPr lang="th-TH"/>
        </a:p>
      </c:txPr>
    </c:legend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6188A-F424-48F7-883C-30707AFE178B}" type="datetimeFigureOut">
              <a:rPr lang="th-TH" smtClean="0"/>
              <a:pPr/>
              <a:t>14/11/59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048E9-1160-4879-AD50-FFE3B70EB7A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6188A-F424-48F7-883C-30707AFE178B}" type="datetimeFigureOut">
              <a:rPr lang="th-TH" smtClean="0"/>
              <a:pPr/>
              <a:t>14/11/59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048E9-1160-4879-AD50-FFE3B70EB7A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6188A-F424-48F7-883C-30707AFE178B}" type="datetimeFigureOut">
              <a:rPr lang="th-TH" smtClean="0"/>
              <a:pPr/>
              <a:t>14/11/59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048E9-1160-4879-AD50-FFE3B70EB7A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6188A-F424-48F7-883C-30707AFE178B}" type="datetimeFigureOut">
              <a:rPr lang="th-TH" smtClean="0"/>
              <a:pPr/>
              <a:t>14/11/59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048E9-1160-4879-AD50-FFE3B70EB7A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6188A-F424-48F7-883C-30707AFE178B}" type="datetimeFigureOut">
              <a:rPr lang="th-TH" smtClean="0"/>
              <a:pPr/>
              <a:t>14/11/59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048E9-1160-4879-AD50-FFE3B70EB7A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6188A-F424-48F7-883C-30707AFE178B}" type="datetimeFigureOut">
              <a:rPr lang="th-TH" smtClean="0"/>
              <a:pPr/>
              <a:t>14/11/59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048E9-1160-4879-AD50-FFE3B70EB7A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6188A-F424-48F7-883C-30707AFE178B}" type="datetimeFigureOut">
              <a:rPr lang="th-TH" smtClean="0"/>
              <a:pPr/>
              <a:t>14/11/59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048E9-1160-4879-AD50-FFE3B70EB7A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6188A-F424-48F7-883C-30707AFE178B}" type="datetimeFigureOut">
              <a:rPr lang="th-TH" smtClean="0"/>
              <a:pPr/>
              <a:t>14/11/59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048E9-1160-4879-AD50-FFE3B70EB7A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6188A-F424-48F7-883C-30707AFE178B}" type="datetimeFigureOut">
              <a:rPr lang="th-TH" smtClean="0"/>
              <a:pPr/>
              <a:t>14/11/59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048E9-1160-4879-AD50-FFE3B70EB7A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6188A-F424-48F7-883C-30707AFE178B}" type="datetimeFigureOut">
              <a:rPr lang="th-TH" smtClean="0"/>
              <a:pPr/>
              <a:t>14/11/59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048E9-1160-4879-AD50-FFE3B70EB7A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6188A-F424-48F7-883C-30707AFE178B}" type="datetimeFigureOut">
              <a:rPr lang="th-TH" smtClean="0"/>
              <a:pPr/>
              <a:t>14/11/59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048E9-1160-4879-AD50-FFE3B70EB7A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C6188A-F424-48F7-883C-30707AFE178B}" type="datetimeFigureOut">
              <a:rPr lang="th-TH" smtClean="0"/>
              <a:pPr/>
              <a:t>14/11/59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8048E9-1160-4879-AD50-FFE3B70EB7A7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428736"/>
            <a:ext cx="8215369" cy="4319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14282" y="163776"/>
            <a:ext cx="8715436" cy="1143000"/>
          </a:xfrm>
          <a:solidFill>
            <a:srgbClr val="0070C0"/>
          </a:solidFill>
        </p:spPr>
        <p:txBody>
          <a:bodyPr>
            <a:noAutofit/>
          </a:bodyPr>
          <a:lstStyle/>
          <a:p>
            <a:r>
              <a:rPr lang="th-TH" sz="28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การพยากรณ์ผู้ป่วยโรคไข้เลือดออก จ.ยโสธร ปี 2560</a:t>
            </a:r>
            <a:br>
              <a:rPr lang="th-TH" sz="28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28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ด้วยเทคนิคการวิเคราะห์ </a:t>
            </a:r>
            <a:r>
              <a:rPr lang="en-US" sz="28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Time series</a:t>
            </a:r>
            <a:endParaRPr lang="th-TH" sz="2800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8" name="ลูกศรเชื่อมต่อแบบตรง 7"/>
          <p:cNvCxnSpPr/>
          <p:nvPr/>
        </p:nvCxnSpPr>
        <p:spPr>
          <a:xfrm rot="16200000" flipV="1">
            <a:off x="7143768" y="3929066"/>
            <a:ext cx="928694" cy="78581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358082" y="4643446"/>
            <a:ext cx="178591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>
                <a:solidFill>
                  <a:srgbClr val="C00000"/>
                </a:solidFill>
              </a:rPr>
              <a:t>ค่าพยากรณ์ผู้ป่วยปี 60</a:t>
            </a:r>
            <a:endParaRPr lang="th-TH" b="1" dirty="0">
              <a:solidFill>
                <a:srgbClr val="C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71472" y="5929330"/>
            <a:ext cx="82868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600" b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หมายเหตุ </a:t>
            </a:r>
            <a:r>
              <a:rPr lang="en-US" sz="1600" b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: </a:t>
            </a:r>
            <a:r>
              <a:rPr lang="th-TH" sz="1600" b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การเกิดโรคมีปัจจัยหลายอย่างที่เกี่ยวข้อง ควรใช้ข้อมูลนี้ด้วยความระมัดระวัง</a:t>
            </a:r>
            <a:endParaRPr lang="th-TH" sz="1600" b="1" dirty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แผนภูมิ 3"/>
          <p:cNvGraphicFramePr/>
          <p:nvPr/>
        </p:nvGraphicFramePr>
        <p:xfrm>
          <a:off x="-857288" y="1785926"/>
          <a:ext cx="10877550" cy="47149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1143000"/>
          </a:xfrm>
          <a:solidFill>
            <a:srgbClr val="0070C0"/>
          </a:solidFill>
        </p:spPr>
        <p:txBody>
          <a:bodyPr>
            <a:noAutofit/>
          </a:bodyPr>
          <a:lstStyle/>
          <a:p>
            <a:r>
              <a:rPr lang="th-TH" sz="32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กราฟแสดงจำนวนผู้ป่วยรายเดือน เปรียบเทียบกับจำนวนผู้ป่วยที่ได้จากค่าพยากรณ์ </a:t>
            </a:r>
            <a:endParaRPr lang="th-TH" sz="32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4282" y="1500174"/>
            <a:ext cx="12144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จำนวน(ราย)</a:t>
            </a:r>
            <a:endParaRPr lang="th-TH" sz="14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14810" y="6286520"/>
            <a:ext cx="16430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เวลา (เดือน-ปี)</a:t>
            </a:r>
            <a:endParaRPr lang="th-TH" sz="14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42976" y="1357298"/>
            <a:ext cx="757242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h-TH" sz="1100" b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หมายเหตุ </a:t>
            </a:r>
            <a:r>
              <a:rPr lang="en-US" sz="1100" b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: </a:t>
            </a:r>
            <a:r>
              <a:rPr lang="th-TH" sz="1100" b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การเกิดโรคมีปัจจัยหลายอย่างที่เกี่ยวข้อง ควรใช้ข้อมูลนี้ด้วยความระมัดระวัง</a:t>
            </a:r>
            <a:endParaRPr lang="th-TH" sz="1100" b="1" dirty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ตัวยึดเนื้อหา 3"/>
          <p:cNvGraphicFramePr>
            <a:graphicFrameLocks noGrp="1"/>
          </p:cNvGraphicFramePr>
          <p:nvPr>
            <p:ph idx="1"/>
          </p:nvPr>
        </p:nvGraphicFramePr>
        <p:xfrm>
          <a:off x="642910" y="1285860"/>
          <a:ext cx="7858180" cy="5000660"/>
        </p:xfrm>
        <a:graphic>
          <a:graphicData uri="http://schemas.openxmlformats.org/drawingml/2006/table">
            <a:tbl>
              <a:tblPr/>
              <a:tblGrid>
                <a:gridCol w="3722295"/>
                <a:gridCol w="4135885"/>
              </a:tblGrid>
              <a:tr h="357190"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เดือน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จำนวนผู้ป่วย(ราย)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ม.ค.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ก.พ.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มี.ค.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เม.ย.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พ.ค.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มิ.ย.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90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ก.ค.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131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ส.ค.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191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ก.ย.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126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ต.ค.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พ.ย.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ธ.ค.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รวม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720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28596" y="6396335"/>
            <a:ext cx="82868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600" b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หมายเหตุ </a:t>
            </a:r>
            <a:r>
              <a:rPr lang="en-US" sz="1600" b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: </a:t>
            </a:r>
            <a:r>
              <a:rPr lang="th-TH" sz="1600" b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การเกิดโรคมีปัจจัยหลายอย่างที่เกี่ยวข้อง ควรใช้ข้อมูลนี้ด้วยความระมัดระวัง</a:t>
            </a:r>
            <a:endParaRPr lang="th-TH" sz="1600" b="1" dirty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642910" y="214290"/>
            <a:ext cx="7858180" cy="954107"/>
          </a:xfrm>
          <a:prstGeom prst="rect">
            <a:avLst/>
          </a:prstGeom>
          <a:solidFill>
            <a:srgbClr val="0070C0"/>
          </a:solidFill>
        </p:spPr>
        <p:txBody>
          <a:bodyPr wrap="square">
            <a:spAutoFit/>
          </a:bodyPr>
          <a:lstStyle/>
          <a:p>
            <a:pPr algn="ctr" fontAlgn="b"/>
            <a:r>
              <a:rPr lang="th-TH" b="1" i="0" u="none" strike="noStrike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ค่าพยากรณ์ผู้ป่วยไข้เลือดออก จ.ยโสธร </a:t>
            </a:r>
          </a:p>
          <a:p>
            <a:pPr algn="ctr" fontAlgn="b"/>
            <a:r>
              <a:rPr lang="th-TH" b="1" i="0" u="none" strike="noStrike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ปี 2560</a:t>
            </a:r>
            <a:endParaRPr lang="th-TH" b="1" i="0" u="none" strike="noStrike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136</Words>
  <Application>Microsoft Office PowerPoint</Application>
  <PresentationFormat>นำเสนอทางหน้าจอ (4:3)</PresentationFormat>
  <Paragraphs>38</Paragraphs>
  <Slides>3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3</vt:i4>
      </vt:variant>
    </vt:vector>
  </HeadingPairs>
  <TitlesOfParts>
    <vt:vector size="4" baseType="lpstr">
      <vt:lpstr>ชุดรูปแบบของ Office</vt:lpstr>
      <vt:lpstr>การพยากรณ์ผู้ป่วยโรคไข้เลือดออก จ.ยโสธร ปี 2560 ด้วยเทคนิคการวิเคราะห์ Time series</vt:lpstr>
      <vt:lpstr>กราฟแสดงจำนวนผู้ป่วยรายเดือน เปรียบเทียบกับจำนวนผู้ป่วยที่ได้จากค่าพยากรณ์ </vt:lpstr>
      <vt:lpstr>ภาพนิ่ง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การพยากรณ์ผู้ป่วยโรคไข้เลือดออก จ.ยโสธร ปี 2560 ด้วยเทคนิคการวิเคราะห์ Time series</dc:title>
  <dc:creator>hitech</dc:creator>
  <cp:lastModifiedBy>hitech</cp:lastModifiedBy>
  <cp:revision>13</cp:revision>
  <dcterms:created xsi:type="dcterms:W3CDTF">2016-11-13T14:59:10Z</dcterms:created>
  <dcterms:modified xsi:type="dcterms:W3CDTF">2016-11-14T03:50:52Z</dcterms:modified>
</cp:coreProperties>
</file>